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921"/>
    <a:srgbClr val="7BC4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176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3D734-B443-4F70-BC18-9E16C2547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B9F0F-1300-4328-866F-2A0DAAB1B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D1DC2-755E-47EE-8E8A-A47BD01FE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ECE5-AD29-4C41-A938-0D2997EC9E24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16E94-A5DB-4937-A0FB-87FFC4B0F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40CCE-44C3-4664-95D9-CCF5851FC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DDC6A-3750-4367-A07D-581235D5B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5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B8878-5E59-476F-BF7D-F381A96CA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B69610-6647-4DAB-A16B-F07D25CB55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92B089-68AF-45A4-AA5F-4E248F7E4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ECE5-AD29-4C41-A938-0D2997EC9E24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5D7FC9-88BA-42B2-AE52-84BD66660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AC68F-3B9F-4796-87BF-994574A52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DDC6A-3750-4367-A07D-581235D5B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254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AA5A47-7D5D-4A59-BF2C-6B278AAA35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53F51B-BD7C-4BE2-B750-F89F10ADEC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41CBC-5DE8-4CA8-B828-B9926BFF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ECE5-AD29-4C41-A938-0D2997EC9E24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6C092-CCBC-4305-A87F-6FEEE0C5A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ABC4E-5C15-487F-87B6-B43323CF8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DDC6A-3750-4367-A07D-581235D5B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5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2F628-5F0A-4511-B879-3F7538ECD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220DD9-8642-4153-917F-92D6456A12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6E44A7-1113-4B6E-8D64-53FE3D0B0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ECE5-AD29-4C41-A938-0D2997EC9E24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F31CAC-CE54-40A0-9B2C-98980D92A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5B816-22E4-48FA-B6F1-38E889651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DDC6A-3750-4367-A07D-581235D5B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745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AE9DF-43FB-49B3-9B11-FFB3BE80F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75F01-369C-44C1-BE6C-EFFFC7C852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CE0289-CC62-4CB0-A33B-99ABDF523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ECE5-AD29-4C41-A938-0D2997EC9E24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3AB5B-3106-42B2-9BE9-5A2FF035D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B1CAC-1D35-4A37-8FA4-1B0177504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DDC6A-3750-4367-A07D-581235D5B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728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E3875-40BF-498B-967C-5E0E1F83A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F82BC-A6E0-43E7-BF34-AADAF5FF7A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EA068E-743C-4C70-8ED9-600241C4E2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7047BA-F11C-4010-8281-E3746096E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ECE5-AD29-4C41-A938-0D2997EC9E24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BD8194-706E-4C8C-9326-5B70DCD44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EEA643-7267-41A3-AA30-4BDE612C1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DDC6A-3750-4367-A07D-581235D5B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227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590EA-0C7E-45CA-AF10-C6081A4D6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27EA27-13F1-43E1-911C-A62E31E14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D1AAAF-40D2-4D7F-9341-D7DBB3C2AC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4047B-0DA1-4186-BCFC-280B2770B8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B752F2-3644-4CD6-B070-379B8FEAEA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F5E8EA-F097-4C6D-BFB5-30B4367D0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ECE5-AD29-4C41-A938-0D2997EC9E24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26C2F9-B864-4EFB-9E8B-29A271215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B66C96-3216-4C3A-8B84-6FB81AE7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DDC6A-3750-4367-A07D-581235D5B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258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A4B5B-CB61-4C29-8538-7013178A2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A04E1D-AC51-4086-BC66-F200A4BD3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ECE5-AD29-4C41-A938-0D2997EC9E24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4E7639-67EA-4254-B379-4F3E5EB5C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589631-4109-4827-9978-C7478825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DDC6A-3750-4367-A07D-581235D5B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95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E01B09-60BE-44FE-A18A-601057D61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ECE5-AD29-4C41-A938-0D2997EC9E24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0E2568-9DED-4095-BAC9-8D7EC9433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0C0D9F-AD04-49C5-9553-C5CC411DC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DDC6A-3750-4367-A07D-581235D5B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520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A461F-5D10-4449-9FCC-A67A9EF1C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65425-3F90-4B1F-82EE-F7CE23079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0A82D6-CECA-46C9-B861-7453BFB7DD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42B273-D003-4D05-91F1-A2B0FE696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ECE5-AD29-4C41-A938-0D2997EC9E24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58C223-60B0-4A3A-8729-D85A4C466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EE221C-DC3C-4730-BAEC-AFEB5B2EA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DDC6A-3750-4367-A07D-581235D5B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573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1F93B-8FD6-43B0-A548-4D8075FDA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DEA548-5089-433B-9D1A-D6B313AFFE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AD6804-31DE-4827-A1BB-6BB66E31F7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5C31F-732D-4980-A29D-751463AC4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ECE5-AD29-4C41-A938-0D2997EC9E24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640CBB-3D36-41EE-A13C-97B2706AF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4D37E4-EC2B-4F5A-8B4C-E26890B5D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DDC6A-3750-4367-A07D-581235D5B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657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596AD1-BBCE-4F29-A590-08D916C88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64F683-C739-4765-8164-A0098163F3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791CA-A4C3-40DE-B09A-FE58FC21AF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ECE5-AD29-4C41-A938-0D2997EC9E24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4544A8-3B2F-47F6-A47C-4A5F9D5E7D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E6955-CC40-40EE-B4C4-7C05C27AE7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DDC6A-3750-4367-A07D-581235D5B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90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logo for a lawn and landscape company&#10;&#10;Description automatically generated">
            <a:extLst>
              <a:ext uri="{FF2B5EF4-FFF2-40B4-BE49-F238E27FC236}">
                <a16:creationId xmlns:a16="http://schemas.microsoft.com/office/drawing/2014/main" id="{A21B4B3D-19C6-D519-8F83-853B38F631C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1B7FFF24-BBE6-4EF8-96B4-A52B7FFE5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0916" y="866316"/>
            <a:ext cx="7887854" cy="75261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rgbClr val="EE8921"/>
                </a:solidFill>
                <a:latin typeface="Helvetica" pitchFamily="34" charset="0"/>
              </a:rPr>
              <a:t>SESSION TITLE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2503D3A-2E1B-4624-B8FF-B8D1370409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0916" y="1772241"/>
            <a:ext cx="7887854" cy="75261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>
                <a:latin typeface="Helvetica" pitchFamily="34" charset="0"/>
              </a:rPr>
              <a:t>Session Date | Session Time</a:t>
            </a:r>
          </a:p>
          <a:p>
            <a:pPr algn="l"/>
            <a:r>
              <a:rPr lang="en-US" dirty="0">
                <a:latin typeface="Helvetica" pitchFamily="34" charset="0"/>
              </a:rPr>
              <a:t>SPEAKER NAME, TITLE, COMPANY</a:t>
            </a:r>
          </a:p>
        </p:txBody>
      </p:sp>
    </p:spTree>
    <p:extLst>
      <p:ext uri="{BB962C8B-B14F-4D97-AF65-F5344CB8AC3E}">
        <p14:creationId xmlns:p14="http://schemas.microsoft.com/office/powerpoint/2010/main" val="706213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-up of a logo&#10;&#10;Description automatically generated">
            <a:extLst>
              <a:ext uri="{FF2B5EF4-FFF2-40B4-BE49-F238E27FC236}">
                <a16:creationId xmlns:a16="http://schemas.microsoft.com/office/drawing/2014/main" id="{37CFF2EE-3421-CB29-EC60-54D4FE28356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D9B7F44-108D-4B43-A5B5-CE97BE001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7882"/>
            <a:ext cx="10515600" cy="744931"/>
          </a:xfrm>
        </p:spPr>
        <p:txBody>
          <a:bodyPr/>
          <a:lstStyle/>
          <a:p>
            <a:r>
              <a:rPr lang="en-US" b="1" dirty="0">
                <a:latin typeface="Helvetica" pitchFamily="34" charset="0"/>
              </a:rPr>
              <a:t>SLIDE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8975F-DD79-4BFA-8110-1FBD731EA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9629"/>
            <a:ext cx="10515600" cy="4308049"/>
          </a:xfrm>
        </p:spPr>
        <p:txBody>
          <a:bodyPr/>
          <a:lstStyle/>
          <a:p>
            <a:r>
              <a:rPr lang="en-US" dirty="0">
                <a:latin typeface="Helvetica" pitchFamily="34" charset="0"/>
              </a:rPr>
              <a:t>Slide Content</a:t>
            </a:r>
          </a:p>
          <a:p>
            <a:pPr lvl="1"/>
            <a:r>
              <a:rPr lang="en-US" dirty="0">
                <a:latin typeface="Helvetica" pitchFamily="34" charset="0"/>
              </a:rPr>
              <a:t>Slide Content 1</a:t>
            </a:r>
          </a:p>
          <a:p>
            <a:pPr lvl="1"/>
            <a:r>
              <a:rPr lang="en-US" dirty="0">
                <a:latin typeface="Helvetica" pitchFamily="34" charset="0"/>
              </a:rPr>
              <a:t>Slide Content 2</a:t>
            </a:r>
          </a:p>
          <a:p>
            <a:pPr lvl="1"/>
            <a:r>
              <a:rPr lang="en-US" dirty="0">
                <a:latin typeface="Helvetica" pitchFamily="34" charset="0"/>
              </a:rPr>
              <a:t>Slide Content 3</a:t>
            </a:r>
          </a:p>
        </p:txBody>
      </p:sp>
    </p:spTree>
    <p:extLst>
      <p:ext uri="{BB962C8B-B14F-4D97-AF65-F5344CB8AC3E}">
        <p14:creationId xmlns:p14="http://schemas.microsoft.com/office/powerpoint/2010/main" val="43864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26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Office Theme</vt:lpstr>
      <vt:lpstr>SESSION TITLE</vt:lpstr>
      <vt:lpstr>SLIDE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TITLE</dc:title>
  <dc:creator>Kim Tabor</dc:creator>
  <cp:lastModifiedBy>Stephanie Antal</cp:lastModifiedBy>
  <cp:revision>6</cp:revision>
  <dcterms:created xsi:type="dcterms:W3CDTF">2022-02-14T16:43:41Z</dcterms:created>
  <dcterms:modified xsi:type="dcterms:W3CDTF">2024-03-08T18:55:15Z</dcterms:modified>
</cp:coreProperties>
</file>