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1" y="4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A5262-182A-4398-A0C8-D56517260B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CC9F63-E9AD-41C3-BC54-36F1049E2A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9A0C2-9101-4DC2-9488-1C8540A46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7572-848E-400D-A7A1-F36EF97A54E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6A5E3-1D02-4802-B770-D57C044F0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F75DC-AA6B-4473-89E7-AFD9BB56E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A3A7-2E15-4CFE-A6DF-62706FC43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99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B8D73-942F-4035-B538-230179321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CEADE1-3699-4DC0-988F-8D5B471DF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80FAD-A76E-4C1F-A7C2-69D628512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7572-848E-400D-A7A1-F36EF97A54E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FECC9-DB33-4CD2-A0CC-B8DBB5041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36CCA-0562-465E-B00A-74DC49CBB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A3A7-2E15-4CFE-A6DF-62706FC43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319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EA639B-29B3-46E1-B4BC-3AEEE2E9D0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E78FCC-2BC8-4D45-89DC-921BF896C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40F83-78E0-46EB-86CE-588AF847E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7572-848E-400D-A7A1-F36EF97A54E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688F1-1519-4F11-937F-780795679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0B70D-16FD-4726-B4DE-1880DA21D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A3A7-2E15-4CFE-A6DF-62706FC43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7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EDA98-7FD0-42E1-9303-617BE7DE7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F7B5-05B4-4940-B89D-413BF3C8C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5F982-359C-47D3-ACF2-B40B0B415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7572-848E-400D-A7A1-F36EF97A54E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C3EFE-9ABB-4777-BD86-A5DA19558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C9DFC-6270-46DD-A0A0-0DDB1F806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A3A7-2E15-4CFE-A6DF-62706FC43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08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3B4E6-5825-4DB6-B094-FAC93ABFF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6A8B8C-6734-41C2-A0EA-C8DCFAF25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A9529A-130B-4E77-8860-67F17AE15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7572-848E-400D-A7A1-F36EF97A54E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B9E54-A5BD-4EB2-8E20-FCFBEB733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34F0A-A197-47E4-8EAF-6BCC9D808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A3A7-2E15-4CFE-A6DF-62706FC43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6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3E41E-5A03-49F7-AB85-1D8EDF6D0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3D33E-DD0D-42A5-8C34-A319376339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05F47B-DF1F-4FA9-A034-C77982557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4F4AEB-AC09-4A2F-9990-BE8820CA9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7572-848E-400D-A7A1-F36EF97A54E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D72026-F3A6-4307-8111-BDFA59BA8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98190-7C71-4C06-AEFB-2BD3E3101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A3A7-2E15-4CFE-A6DF-62706FC43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94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6625A-F653-4701-A018-CCF179ED1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985C89-AD22-4929-9572-F12C1D65F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A15161-2B92-4D64-80AA-A87AE0BF4F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E146E0-2CCA-4EE8-B5CC-F67E2B6539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24B2C0-CDF6-431D-AECC-46FCF025A1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FB1FD9-4540-4375-8FA5-28E4DD6C2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7572-848E-400D-A7A1-F36EF97A54E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913634-8B12-4040-BDA5-5EB209022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AAC0BE-E8BD-41CE-B01C-826C98E1E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A3A7-2E15-4CFE-A6DF-62706FC43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402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02CE5-BED1-483B-8175-BEAFD32CF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8E05DD-4CB4-4526-A12B-EC1BEDDDE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7572-848E-400D-A7A1-F36EF97A54E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B425F6-A801-488F-90B1-A5E95B681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936AB2-4C0C-4E6B-A36F-0B7AF9A20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A3A7-2E15-4CFE-A6DF-62706FC43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05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EA507F-398D-4CD1-973D-E7DC187D8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7572-848E-400D-A7A1-F36EF97A54E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757BBC-8326-4279-8644-695A27342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07F5D2-2F62-4F2E-8B59-EA9CB4F84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A3A7-2E15-4CFE-A6DF-62706FC43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02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13EC5-32A2-47BA-9265-033B5250F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D7604-E19D-4B87-AAE3-E3F477092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685D75-B352-4B9B-AC12-23362F7176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25A171-EE06-4052-BDA5-938B6C530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7572-848E-400D-A7A1-F36EF97A54E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334988-2D0B-4462-9CEB-BFF7545ED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E50A48-EBDB-478B-B5A1-CA0DCBB7F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A3A7-2E15-4CFE-A6DF-62706FC43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214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BD9D8-CA9F-48BE-99B3-174213408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1748DE-A1AF-49AE-A88E-B5F9CBF3C0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8FDA6E-79C5-4ED2-97C3-AB9C0A0F4A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4BD40-C980-45D6-A247-E65A70DC2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7572-848E-400D-A7A1-F36EF97A54E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F03994-5CD9-4DAD-88C5-8FC976CDE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3DA9D2-98B5-4274-8F78-D69C0EF60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A3A7-2E15-4CFE-A6DF-62706FC43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579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AE6D72-CF29-49CD-80C0-6003AA9DA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38D355-D153-414C-95AB-CD83362A4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05EA4-9221-4DC1-961E-AD638EB10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A7572-848E-400D-A7A1-F36EF97A54E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9B9CC-43D4-4282-8EB1-908F521425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B21E8-44A4-4DBA-8E15-D1A71E3618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2A3A7-2E15-4CFE-A6DF-62706FC43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79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0C6EC48-2792-4661-B4DE-B62D60109538}"/>
              </a:ext>
            </a:extLst>
          </p:cNvPr>
          <p:cNvSpPr txBox="1"/>
          <p:nvPr/>
        </p:nvSpPr>
        <p:spPr>
          <a:xfrm>
            <a:off x="715794" y="3429000"/>
            <a:ext cx="79914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Session Title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C9F041F-FEB8-30C3-C2A0-4481DA7D54E0}"/>
              </a:ext>
            </a:extLst>
          </p:cNvPr>
          <p:cNvSpPr txBox="1"/>
          <p:nvPr/>
        </p:nvSpPr>
        <p:spPr>
          <a:xfrm>
            <a:off x="715794" y="5358216"/>
            <a:ext cx="7991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Helvetica" panose="020B0604020202020204" pitchFamily="34" charset="0"/>
                <a:cs typeface="Helvetica" panose="020B0604020202020204" pitchFamily="34" charset="0"/>
              </a:rPr>
              <a:t>Date | Time</a:t>
            </a:r>
          </a:p>
        </p:txBody>
      </p:sp>
    </p:spTree>
    <p:extLst>
      <p:ext uri="{BB962C8B-B14F-4D97-AF65-F5344CB8AC3E}">
        <p14:creationId xmlns:p14="http://schemas.microsoft.com/office/powerpoint/2010/main" val="103392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817D76D-29EC-E104-6045-925A0616C6BF}"/>
              </a:ext>
            </a:extLst>
          </p:cNvPr>
          <p:cNvSpPr txBox="1"/>
          <p:nvPr/>
        </p:nvSpPr>
        <p:spPr>
          <a:xfrm>
            <a:off x="380234" y="360631"/>
            <a:ext cx="79914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latin typeface="Helvetica" panose="020B0604020202020204" pitchFamily="34" charset="0"/>
                <a:cs typeface="Helvetica" panose="020B0604020202020204" pitchFamily="34" charset="0"/>
              </a:rPr>
              <a:t>Session Content</a:t>
            </a:r>
          </a:p>
        </p:txBody>
      </p:sp>
    </p:spTree>
    <p:extLst>
      <p:ext uri="{BB962C8B-B14F-4D97-AF65-F5344CB8AC3E}">
        <p14:creationId xmlns:p14="http://schemas.microsoft.com/office/powerpoint/2010/main" val="1389057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7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Tiana Kropko</dc:creator>
  <cp:lastModifiedBy>Katelyn Mullen</cp:lastModifiedBy>
  <cp:revision>4</cp:revision>
  <dcterms:created xsi:type="dcterms:W3CDTF">2022-01-11T20:42:00Z</dcterms:created>
  <dcterms:modified xsi:type="dcterms:W3CDTF">2025-04-09T20:07:29Z</dcterms:modified>
</cp:coreProperties>
</file>